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315" r:id="rId3"/>
    <p:sldId id="316" r:id="rId4"/>
    <p:sldId id="321" r:id="rId5"/>
    <p:sldId id="318" r:id="rId6"/>
    <p:sldId id="319" r:id="rId7"/>
    <p:sldId id="272" r:id="rId8"/>
    <p:sldId id="338" r:id="rId9"/>
    <p:sldId id="339" r:id="rId10"/>
    <p:sldId id="331" r:id="rId11"/>
    <p:sldId id="353" r:id="rId12"/>
    <p:sldId id="350" r:id="rId13"/>
    <p:sldId id="351" r:id="rId14"/>
    <p:sldId id="261" r:id="rId15"/>
    <p:sldId id="388" r:id="rId16"/>
    <p:sldId id="341" r:id="rId17"/>
    <p:sldId id="396" r:id="rId18"/>
    <p:sldId id="397" r:id="rId19"/>
    <p:sldId id="342" r:id="rId20"/>
    <p:sldId id="343" r:id="rId21"/>
    <p:sldId id="395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263" autoAdjust="0"/>
  </p:normalViewPr>
  <p:slideViewPr>
    <p:cSldViewPr>
      <p:cViewPr>
        <p:scale>
          <a:sx n="75" d="100"/>
          <a:sy n="75" d="100"/>
        </p:scale>
        <p:origin x="-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D6AEB-A6FA-43F0-B886-569B88429E41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F86-8688-4614-99D2-394C831DEF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12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EF86-8688-4614-99D2-394C831DEFE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1598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0EF86-8688-4614-99D2-394C831DEFE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295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2630E28-9A2E-4936-A3C3-30B90F018AB6}" type="datetimeFigureOut">
              <a:rPr lang="tr-TR" smtClean="0"/>
              <a:pPr/>
              <a:t>18.05.2022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56CC580-4784-464F-890A-152683E5063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</a:t>
            </a: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tr-TR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sz="31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DR SABİHA UZUN MESLEKİ VE TEKNİK ANADOLU LİSESİ</a:t>
            </a:r>
            <a:br>
              <a:rPr lang="tr-TR" sz="31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tr-TR" sz="31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2021-2022 </a:t>
            </a:r>
            <a:r>
              <a:rPr lang="tr-TR" sz="31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EĞİTİM ÖĞRETİM YILI 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1766" y="3356992"/>
            <a:ext cx="7344816" cy="2664296"/>
          </a:xfrm>
        </p:spPr>
        <p:txBody>
          <a:bodyPr>
            <a:normAutofit fontScale="92500" lnSpcReduction="10000"/>
          </a:bodyPr>
          <a:lstStyle/>
          <a:p>
            <a:pPr algn="l"/>
            <a:endParaRPr lang="tr-TR" sz="11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endParaRPr lang="tr-TR" sz="1100" b="0" i="0" u="none" strike="noStrike" baseline="0" dirty="0" smtClean="0">
              <a:latin typeface="Arial"/>
            </a:endParaRPr>
          </a:p>
          <a:p>
            <a:pPr algn="ctr"/>
            <a:r>
              <a:rPr lang="tr-TR" sz="1100" b="0" i="0" u="none" strike="noStrike" baseline="0" dirty="0" smtClean="0">
                <a:latin typeface="Arial"/>
              </a:rPr>
              <a:t> </a:t>
            </a:r>
            <a:r>
              <a:rPr lang="tr-TR" b="1" i="0" u="none" strike="noStrike" baseline="0" dirty="0" smtClean="0">
                <a:latin typeface="Arial"/>
              </a:rPr>
              <a:t>MESLEKİ VE TEKNİK EĞİTİM TANITIM VE </a:t>
            </a:r>
            <a:endParaRPr lang="tr-TR" b="0" i="0" u="none" strike="noStrike" baseline="0" dirty="0" smtClean="0">
              <a:latin typeface="Arial"/>
            </a:endParaRPr>
          </a:p>
          <a:p>
            <a:pPr algn="ctr"/>
            <a:r>
              <a:rPr lang="tr-TR" b="1" i="0" u="none" strike="noStrike" baseline="0" dirty="0" smtClean="0">
                <a:latin typeface="Arial"/>
              </a:rPr>
              <a:t>YÖNELTME KOMİSYONU</a:t>
            </a:r>
            <a:r>
              <a:rPr lang="tr-TR" b="1" i="0" u="none" strike="noStrike" dirty="0" smtClean="0">
                <a:latin typeface="Arial"/>
              </a:rPr>
              <a:t> </a:t>
            </a:r>
          </a:p>
          <a:p>
            <a:pPr algn="ctr"/>
            <a:r>
              <a:rPr lang="tr-TR" b="1" dirty="0" smtClean="0">
                <a:latin typeface="Arial"/>
              </a:rPr>
              <a:t>YIL İÇİ YAPILAN ÇALIŞMALAR RAPORU</a:t>
            </a:r>
          </a:p>
          <a:p>
            <a:pPr algn="l"/>
            <a:endParaRPr lang="tr-TR" b="1" dirty="0" smtClean="0">
              <a:solidFill>
                <a:schemeClr val="tx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</a:t>
            </a:r>
          </a:p>
          <a:p>
            <a:pPr algn="ctr"/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HAZIRLAYAN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Erkan BAHAR</a:t>
            </a:r>
          </a:p>
          <a:p>
            <a:pPr algn="l"/>
            <a:endParaRPr lang="tr-TR" b="1" dirty="0" smtClean="0">
              <a:solidFill>
                <a:schemeClr val="tx2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l"/>
            <a:endParaRPr lang="tr-TR" b="1" dirty="0">
              <a:solidFill>
                <a:schemeClr val="tx2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l"/>
            <a:endParaRPr lang="tr-TR" b="1" dirty="0" smtClean="0">
              <a:solidFill>
                <a:schemeClr val="tx2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l"/>
            <a:endParaRPr lang="tr-TR" b="1" dirty="0" smtClean="0">
              <a:solidFill>
                <a:schemeClr val="tx2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l"/>
            <a:endParaRPr lang="tr-TR" dirty="0">
              <a:solidFill>
                <a:schemeClr val="tx2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145" name="Picture 1" descr="C:\Users\pc\Desktop\mty okul raporu\IMG_60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12968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416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r>
              <a:rPr lang="tr-TR" dirty="0" smtClean="0"/>
              <a:t>9. ve 10. sınıf öğrencilerimize yönelik rehberlik servisimiz tarafından “bireyi tanıma” anketi “</a:t>
            </a:r>
            <a:r>
              <a:rPr lang="tr-TR" dirty="0" err="1" smtClean="0"/>
              <a:t>maybe</a:t>
            </a:r>
            <a:r>
              <a:rPr lang="tr-TR" dirty="0" smtClean="0"/>
              <a:t>” uygulandı ve sonuçları velilerimiz ile paylaşıldı.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6770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1772816"/>
            <a:ext cx="407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827584" y="16288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Okuluma ziyaret gerçekleştirecek ortaokul 7. ve 8. sınıf öğrencileri için tanıtım ve bilgilendirme çalışmaları planlandı.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103264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0722" name="Picture 2" descr="C:\Users\pc\Desktop\mty okul raporu\IMG_6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964488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941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c\Desktop\mty okul raporu\IMG_6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392400" y="-12954000"/>
            <a:ext cx="7680960" cy="5760720"/>
          </a:xfrm>
          <a:prstGeom prst="rect">
            <a:avLst/>
          </a:prstGeom>
          <a:noFill/>
        </p:spPr>
      </p:pic>
      <p:pic>
        <p:nvPicPr>
          <p:cNvPr id="31747" name="Picture 3" descr="C:\Users\pc\Desktop\mty okul raporu\IMG_6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8964488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186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845024"/>
          </a:xfrm>
        </p:spPr>
        <p:txBody>
          <a:bodyPr/>
          <a:lstStyle/>
          <a:p>
            <a:r>
              <a:rPr lang="tr-TR" sz="3600" dirty="0" smtClean="0"/>
              <a:t>Okulumuzun </a:t>
            </a:r>
            <a:r>
              <a:rPr lang="tr-TR" sz="3600" dirty="0" smtClean="0"/>
              <a:t>tanıtım faaliyetleri  sonunda </a:t>
            </a:r>
            <a:r>
              <a:rPr lang="tr-TR" sz="3600" dirty="0" smtClean="0"/>
              <a:t>ilçemizdeki tüm okullar okulumuzu ziyaret etmiştir. </a:t>
            </a:r>
            <a:endParaRPr lang="tr-TR" sz="3600" dirty="0"/>
          </a:p>
          <a:p>
            <a:pPr marL="0" indent="0">
              <a:buNone/>
            </a:pPr>
            <a:r>
              <a:rPr lang="tr-TR" sz="3600" dirty="0" smtClean="0"/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7079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76800"/>
          </a:xfrm>
        </p:spPr>
        <p:txBody>
          <a:bodyPr/>
          <a:lstStyle/>
          <a:p>
            <a:endParaRPr lang="tr-TR" b="1" dirty="0" smtClean="0"/>
          </a:p>
          <a:p>
            <a:endParaRPr lang="tr-TR" b="1" dirty="0"/>
          </a:p>
          <a:p>
            <a:r>
              <a:rPr lang="tr-TR" dirty="0" smtClean="0"/>
              <a:t>Okulumuz veli toplantılarında 9. sınıf velilerimize Dala Yöneltme çalışmaları kapsamında bilgiler verildi.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4334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899592" y="1268760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İlçe Mesleki tanıtım ve yöneltme fuarı stant hazırları ile okul tanıtım sergisi için çalışmalar yapıldı.</a:t>
            </a:r>
            <a:endParaRPr lang="tr-TR" sz="2800" dirty="0"/>
          </a:p>
        </p:txBody>
      </p:sp>
      <p:pic>
        <p:nvPicPr>
          <p:cNvPr id="33794" name="Picture 2" descr="C:\Users\pc\Desktop\mty okul raporu\e57a2841-b028-4c4d-a3af-23ab1f2c72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7848872" cy="34594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pc\Desktop\mty okul raporu\9bde3f67-8165-4972-a838-21e86e52e5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113008" cy="3168352"/>
          </a:xfrm>
          <a:prstGeom prst="rect">
            <a:avLst/>
          </a:prstGeom>
          <a:noFill/>
        </p:spPr>
      </p:pic>
      <p:pic>
        <p:nvPicPr>
          <p:cNvPr id="34819" name="Picture 3" descr="C:\Users\pc\Desktop\mty okul raporu\8cf5737b-0fcd-4803-8fd4-dd01e54cd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8136904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768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800" dirty="0" smtClean="0"/>
              <a:t>Okulumuz 9. sınıf öğrencilerine yönelik dal seçimi ve dal seçimi formu hakkında okulumuz atölye ve laboratuar şefleri tarafından bilgilendirme ve danışma etkinlikleri düzenlendi.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4484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2692896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Calibri"/>
                <a:ea typeface="Calibri"/>
              </a:rPr>
              <a:t>   </a:t>
            </a:r>
            <a:r>
              <a:rPr lang="tr-TR" sz="28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/>
              </a:rPr>
              <a:t>2021-2022   </a:t>
            </a:r>
            <a:r>
              <a:rPr lang="tr-TR" sz="2800" dirty="0">
                <a:solidFill>
                  <a:srgbClr val="000000"/>
                </a:solidFill>
                <a:latin typeface="Constantia" panose="02030602050306030303" pitchFamily="18" charset="0"/>
                <a:ea typeface="Calibri"/>
              </a:rPr>
              <a:t>EĞİTİM ve  ÖĞRETİM YILI  </a:t>
            </a:r>
            <a:endParaRPr lang="tr-TR" sz="2800" dirty="0" smtClean="0">
              <a:solidFill>
                <a:srgbClr val="000000"/>
              </a:solidFill>
              <a:latin typeface="Constantia" panose="02030602050306030303" pitchFamily="18" charset="0"/>
              <a:ea typeface="Calibri"/>
            </a:endParaRPr>
          </a:p>
          <a:p>
            <a:pPr marL="0" indent="0" algn="ctr">
              <a:buNone/>
            </a:pPr>
            <a:r>
              <a:rPr lang="tr-TR" sz="2800" dirty="0">
                <a:solidFill>
                  <a:srgbClr val="000000"/>
                </a:solidFill>
                <a:latin typeface="Constantia" panose="02030602050306030303" pitchFamily="18" charset="0"/>
                <a:ea typeface="Calibri"/>
              </a:rPr>
              <a:t> </a:t>
            </a:r>
            <a:r>
              <a:rPr lang="tr-TR" sz="28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/>
              </a:rPr>
              <a:t>DR SABİHA UZUN MESLEKİ VE TEKNİK ANADOLU LİSESİ MESLEKİ </a:t>
            </a:r>
            <a:r>
              <a:rPr lang="tr-TR" sz="2800" dirty="0">
                <a:solidFill>
                  <a:srgbClr val="000000"/>
                </a:solidFill>
                <a:latin typeface="Constantia" panose="02030602050306030303" pitchFamily="18" charset="0"/>
                <a:ea typeface="Calibri"/>
              </a:rPr>
              <a:t>VE  TEKNİK EĞİTİM  </a:t>
            </a:r>
            <a:endParaRPr lang="tr-TR" sz="2800" dirty="0" smtClean="0">
              <a:solidFill>
                <a:srgbClr val="000000"/>
              </a:solidFill>
              <a:latin typeface="Constantia" panose="02030602050306030303" pitchFamily="18" charset="0"/>
              <a:ea typeface="Calibri"/>
            </a:endParaRP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/>
              </a:rPr>
              <a:t>TANITIM </a:t>
            </a:r>
            <a:r>
              <a:rPr lang="tr-TR" sz="2800" dirty="0">
                <a:solidFill>
                  <a:srgbClr val="000000"/>
                </a:solidFill>
                <a:latin typeface="Constantia" panose="02030602050306030303" pitchFamily="18" charset="0"/>
                <a:ea typeface="Calibri"/>
              </a:rPr>
              <a:t> VE  YÖNELTME ÇALIŞMALARI </a:t>
            </a:r>
            <a:endParaRPr lang="tr-TR" sz="2800" dirty="0" smtClean="0">
              <a:solidFill>
                <a:srgbClr val="000000"/>
              </a:solidFill>
              <a:latin typeface="Constantia" panose="02030602050306030303" pitchFamily="18" charset="0"/>
              <a:ea typeface="Calibri"/>
            </a:endParaRP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000000"/>
                </a:solidFill>
                <a:latin typeface="Constantia" panose="02030602050306030303" pitchFamily="18" charset="0"/>
                <a:ea typeface="Calibri"/>
              </a:rPr>
              <a:t>YIL </a:t>
            </a:r>
            <a:r>
              <a:rPr lang="tr-TR" sz="2800" dirty="0">
                <a:solidFill>
                  <a:srgbClr val="000000"/>
                </a:solidFill>
                <a:latin typeface="Constantia" panose="02030602050306030303" pitchFamily="18" charset="0"/>
                <a:ea typeface="Calibri"/>
              </a:rPr>
              <a:t>SONU FAALİYET RAPORUDUR</a:t>
            </a:r>
            <a:endParaRPr lang="tr-TR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79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899592" y="836712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Okulumuz öğrencileri için üniversite gezisi planlandı.</a:t>
            </a:r>
          </a:p>
          <a:p>
            <a:endParaRPr lang="tr-TR" sz="2800" dirty="0" smtClean="0"/>
          </a:p>
          <a:p>
            <a:endParaRPr lang="tr-TR" sz="2800" dirty="0"/>
          </a:p>
        </p:txBody>
      </p:sp>
      <p:pic>
        <p:nvPicPr>
          <p:cNvPr id="32772" name="Picture 4" descr="C:\Users\pc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704856" cy="4897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782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876800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pPr algn="ctr"/>
            <a:r>
              <a:rPr lang="tr-TR" sz="4800" dirty="0" smtClean="0">
                <a:solidFill>
                  <a:srgbClr val="C00000"/>
                </a:solidFill>
              </a:rPr>
              <a:t>  </a:t>
            </a:r>
            <a:r>
              <a:rPr lang="tr-TR" sz="4800" b="1" dirty="0" smtClean="0">
                <a:solidFill>
                  <a:srgbClr val="C00000"/>
                </a:solidFill>
              </a:rPr>
              <a:t>BİZİ </a:t>
            </a:r>
            <a:r>
              <a:rPr lang="tr-TR" sz="4800" b="1" dirty="0" smtClean="0">
                <a:solidFill>
                  <a:srgbClr val="C00000"/>
                </a:solidFill>
              </a:rPr>
              <a:t>İZLEDİĞİNİZ </a:t>
            </a:r>
            <a:r>
              <a:rPr lang="tr-TR" sz="4800" b="1" dirty="0" smtClean="0">
                <a:solidFill>
                  <a:srgbClr val="C00000"/>
                </a:solidFill>
              </a:rPr>
              <a:t>İÇİN    TEŞEKKÜR EDERİZ</a:t>
            </a:r>
            <a:r>
              <a:rPr lang="tr-TR" sz="4800" b="1" dirty="0" smtClean="0"/>
              <a:t>.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xmlns="" val="309783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/>
          <p:cNvSpPr txBox="1">
            <a:spLocks/>
          </p:cNvSpPr>
          <p:nvPr/>
        </p:nvSpPr>
        <p:spPr>
          <a:xfrm>
            <a:off x="683568" y="2996952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444D26">
                    <a:lumMod val="5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n-lt"/>
              </a:rPr>
              <a:t>  1- Okulumuz öğretmenlerinin ve idarecilerinin katılımıyla Okul</a:t>
            </a:r>
            <a:r>
              <a:rPr kumimoji="0" lang="tr-TR" sz="3200" b="0" i="0" u="none" strike="noStrike" kern="1200" cap="none" spc="-100" normalizeH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444D26">
                    <a:lumMod val="5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n-lt"/>
              </a:rPr>
              <a:t> Mesleki</a:t>
            </a:r>
            <a:r>
              <a:rPr kumimoji="0" lang="tr-TR" sz="3200" b="0" i="0" u="none" strike="noStrike" kern="120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444D26">
                    <a:lumMod val="5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n-lt"/>
              </a:rPr>
              <a:t> Tanıtım ve Yöneltme toplantısını</a:t>
            </a:r>
            <a:r>
              <a:rPr kumimoji="0" lang="tr-TR" sz="3200" b="0" i="0" u="none" strike="noStrike" kern="1200" cap="none" spc="-100" normalizeH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444D26">
                    <a:lumMod val="50000"/>
                  </a:srgb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n-lt"/>
              </a:rPr>
              <a:t> düzenledik.</a:t>
            </a:r>
            <a:endParaRPr kumimoji="0" lang="tr-TR" sz="3200" b="0" i="0" u="none" strike="noStrike" kern="1200" cap="none" spc="-100" normalizeH="0" baseline="0" noProof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444D26">
                  <a:lumMod val="50000"/>
                </a:srgb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22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pc\Downloads\IMG_6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63688" y="-387424"/>
            <a:ext cx="5472608" cy="8208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244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/>
              <a:t>2-</a:t>
            </a:r>
            <a:r>
              <a:rPr lang="tr-TR" sz="2800" dirty="0"/>
              <a:t>	</a:t>
            </a:r>
            <a:r>
              <a:rPr lang="tr-TR" sz="2800" dirty="0" smtClean="0"/>
              <a:t>Okul </a:t>
            </a:r>
            <a:r>
              <a:rPr lang="tr-TR" sz="2800" dirty="0"/>
              <a:t>eylem planı hazırlanarak </a:t>
            </a:r>
            <a:r>
              <a:rPr lang="tr-TR" sz="2800" dirty="0" smtClean="0"/>
              <a:t>İlçe </a:t>
            </a:r>
            <a:r>
              <a:rPr lang="tr-TR" sz="2800" dirty="0"/>
              <a:t>Milli </a:t>
            </a:r>
            <a:r>
              <a:rPr lang="tr-TR" sz="2800" dirty="0" smtClean="0"/>
              <a:t>Eğitim müdürlüğüne gönderildi.</a:t>
            </a:r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   Ayrıca mesleki tanıtım fuarı için yapılacak çalışmalar için plan hazırlandı.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296453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5488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sz="2800" dirty="0" smtClean="0"/>
              <a:t>3-Okulumuzda </a:t>
            </a:r>
            <a:r>
              <a:rPr lang="tr-TR" sz="2800" dirty="0"/>
              <a:t>Mesleki Tanıtım ve Yöneltme çalışmalarını </a:t>
            </a:r>
            <a:r>
              <a:rPr lang="tr-TR" sz="2800" dirty="0" smtClean="0"/>
              <a:t>yürütecek komisyon oluşturuldu ve Mesleki ve Teknik Eğitimi Tanıtma ve Yöneltme Eylem Planı oluşturuldu.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273164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Okulumuz öğrencileri ile okulumuzu ziyaret edecek öğrencilere “Alan ve Dallar” ile ilgili bilgi içeren broşür ve afiş hazırlandı.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424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</a:t>
            </a:r>
          </a:p>
          <a:p>
            <a:pPr marL="0" indent="0">
              <a:buNone/>
            </a:pPr>
            <a:r>
              <a:rPr lang="tr-TR" sz="4000" dirty="0"/>
              <a:t>  </a:t>
            </a:r>
          </a:p>
        </p:txBody>
      </p:sp>
      <p:pic>
        <p:nvPicPr>
          <p:cNvPr id="8193" name="Picture 1" descr="C:\Users\pc\Desktop\mty okul raporu\PHOTO-2022-03-10-20-08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78240" cy="6206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057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endParaRPr lang="tr-TR" sz="2800" dirty="0"/>
          </a:p>
        </p:txBody>
      </p:sp>
      <p:pic>
        <p:nvPicPr>
          <p:cNvPr id="7169" name="Picture 1" descr="C:\Users\pc\Desktop\mty okul raporu\PHOTO-2022-03-10-20-07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78240" cy="6206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987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3803</TotalTime>
  <Words>214</Words>
  <Application>Microsoft Office PowerPoint</Application>
  <PresentationFormat>Ekran Gösterisi (4:3)</PresentationFormat>
  <Paragraphs>46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Netlik</vt:lpstr>
      <vt:lpstr>                                   DR SABİHA UZUN MESLEKİ VE TEKNİK ANADOLU LİSESİ 2021-2022 EĞİTİM ÖĞRETİM YILI 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191</cp:revision>
  <dcterms:created xsi:type="dcterms:W3CDTF">2016-06-01T17:37:02Z</dcterms:created>
  <dcterms:modified xsi:type="dcterms:W3CDTF">2022-05-18T10:44:13Z</dcterms:modified>
</cp:coreProperties>
</file>